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slide" Target="slides/slide4.xml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3.xml"/><Relationship Id="rId21" Type="http://schemas.openxmlformats.org/officeDocument/2006/relationships/font" Target="fonts/RobotoLigh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font" Target="fonts/Roboto-regular.fntdata"/><Relationship Id="rId14" Type="http://schemas.openxmlformats.org/officeDocument/2006/relationships/slide" Target="slides/slide7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Light-regular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Robo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e18b8b5462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g1e18b8b546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e18b8b546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e18b8b546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e18b8b5462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e18b8b546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e18b8b5462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1">
  <p:cSld name="CUSTOM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941" l="27467" r="-4042" t="-1583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b="9619" l="26192" r="26397" t="20518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2">
  <p:cSld name="1_Diseño personalizado 2 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 2 1">
  <p:cSld name="CUSTOM_1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hyperlink" Target="https://www.iplan.com.ar/Biz/Cloud-Huawei" TargetMode="External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iplan.com.ar/centro-de-ayuda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iplanit.com.a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b="0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b="0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b="0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/>
          <p:nvPr>
            <p:ph idx="4294967295" type="title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02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b="1" sz="202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/>
          <p:nvPr>
            <p:ph idx="4294967295" type="title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020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b="1" sz="2020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cap="flat" cmpd="sng" w="1905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b="0" l="0" r="72126" t="63871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cap="flat" cmpd="sng" w="1905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b="0" l="39053" r="30050" t="63871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cap="flat" cmpd="sng" w="1905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b="0" l="81443" r="-1875" t="63871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-ES" sz="8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b="1" i="0" lang="es-ES" sz="8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s-ES" sz="8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b="1" i="0" sz="8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-ES" sz="8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b="1" i="0" sz="8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-ES" sz="8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b="1" i="0" sz="8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-ES" sz="8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b="1" i="0" sz="8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-ES" sz="8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b="1" i="0" sz="8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b="1" i="0" lang="es-ES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b="1" i="0" lang="es-ES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b="1" i="0" sz="11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i="0" lang="es-ES" sz="11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b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b="1" i="0" lang="es-ES" sz="11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b="0" i="0" sz="1100" u="none" cap="none" strike="noStrik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b="0" i="0" sz="1100" u="none" cap="none" strike="noStrik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b="0" l="-15655" r="-16461" t="-4242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fmla="val 1787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fmla="val 9345261" name="adj1"/>
                  <a:gd fmla="val 19494154" name="adj2"/>
                  <a:gd fmla="val 4483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\\server2\Publicidad\MARKETING &amp; COMUNICACIONES\DATACENTER IPLAN\FOTOS DC ALTA IPLAN\galeria dc para mane\IMG_1845.JPG" id="66" name="Google Shape;66;p15"/>
          <p:cNvPicPr preferRelativeResize="0"/>
          <p:nvPr/>
        </p:nvPicPr>
        <p:blipFill rotWithShape="1">
          <a:blip r:embed="rId5">
            <a:alphaModFix/>
          </a:blip>
          <a:srcRect b="0" l="0" r="13778" t="-2511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fmla="val 178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cap="flat" cmpd="sng" w="9525">
            <a:solidFill>
              <a:srgbClr val="E3004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/>
          <p:nvPr>
            <p:ph idx="4294967295" type="title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ES" sz="2020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b="1" sz="2020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flipH="1" rot="10800000">
            <a:off x="611463" y="844500"/>
            <a:ext cx="1702500" cy="2100"/>
          </a:xfrm>
          <a:prstGeom prst="straightConnector1">
            <a:avLst/>
          </a:prstGeom>
          <a:noFill/>
          <a:ln cap="flat" cmpd="sng" w="9525">
            <a:solidFill>
              <a:srgbClr val="E3004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b="1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b="0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431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b="1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b="0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b="0" i="0" sz="9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161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b="0" i="0" sz="9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431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b="0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b="0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b="1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b="0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b="0" i="0" lang="es-ES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431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b="1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b="0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indent="-21431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b="0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b="0" i="0" sz="9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b="1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796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b="1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b="0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b="1" i="0" sz="10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431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b="1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b="0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b="0" i="0" sz="9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1612" lvl="0" marL="214312" marR="0" rtl="0" algn="l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b="1" i="0" lang="es-ES" sz="1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b="0" i="0" lang="es-ES" sz="9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b="0" i="0" sz="900" u="none" cap="none" strike="noStrik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b="1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b="0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b="1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b="0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b="1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b="0" i="0" lang="es-ES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b="0" i="0" sz="1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b="0" i="0" sz="1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b="0" i="0" sz="12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omunicaciones.iplan.com.ar/imagenes/logo-iplancloud.png"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:\Users\gayerza\Downloads\banner_biz_huawei_cloud_d.png" id="92" name="Google Shape;92;p17"/>
          <p:cNvPicPr preferRelativeResize="0"/>
          <p:nvPr/>
        </p:nvPicPr>
        <p:blipFill rotWithShape="1">
          <a:blip r:embed="rId5">
            <a:alphaModFix/>
          </a:blip>
          <a:srcRect b="0" l="2477" r="0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25286" l="51310" r="38466" t="64863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700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b="1" sz="2700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50" lIns="83900" spcFirstLastPara="1" rIns="83900" wrap="square" tIns="419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b="1" lang="es-ES" sz="800" u="sng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b="1" lang="es-ES" sz="8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b="1" lang="es-ES" sz="800" u="sng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b="1" lang="es-ES" sz="8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b="1" lang="es-ES" sz="800" u="sng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b="1" lang="es-ES" sz="8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-click acá-</a:t>
            </a:r>
            <a:br>
              <a:rPr lang="es-ES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/>
          </a:p>
        </p:txBody>
      </p:sp>
      <p:graphicFrame>
        <p:nvGraphicFramePr>
          <p:cNvPr id="105" name="Google Shape;105;p19"/>
          <p:cNvGraphicFramePr/>
          <p:nvPr/>
        </p:nvGraphicFramePr>
        <p:xfrm>
          <a:off x="353144" y="245854"/>
          <a:ext cx="3000000" cy="3000000"/>
        </p:xfrm>
        <a:graphic>
          <a:graphicData uri="http://schemas.openxmlformats.org/drawingml/2006/table">
            <a:tbl>
              <a:tblPr bandCol="1" bandRow="1" firstCol="1" firstRow="1" lastCol="1" lastRow="1">
                <a:noFill/>
                <a:tableStyleId>{BC972428-F305-43C8-A4C0-76B1176703FD}</a:tableStyleId>
              </a:tblPr>
              <a:tblGrid>
                <a:gridCol w="500975"/>
                <a:gridCol w="2019925"/>
                <a:gridCol w="1404525"/>
                <a:gridCol w="813350"/>
                <a:gridCol w="902850"/>
                <a:gridCol w="902850"/>
                <a:gridCol w="952400"/>
                <a:gridCol w="952400"/>
              </a:tblGrid>
              <a:tr h="3642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A3232"/>
                    </a:solidFill>
                  </a:tcPr>
                </a:tc>
                <a:tc hMerge="1"/>
                <a:tc hMerge="1"/>
                <a:tc hMerge="1"/>
                <a:tc hMerge="1"/>
              </a:tr>
              <a:tr h="433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3A3232"/>
                    </a:solidFill>
                  </a:tcPr>
                </a:tc>
              </a:tr>
              <a:tr h="4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5.000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5.000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4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5.000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Anual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$AR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5.000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4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440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167475"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A3232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3A3232"/>
                    </a:solidFill>
                  </a:tcPr>
                </a:tc>
                <a:tc hMerge="1"/>
              </a:tr>
              <a:tr h="5299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10.000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10.000</a:t>
                      </a:r>
                      <a:endParaRPr sz="15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b="1" lang="es-ES" sz="110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b="1" lang="es-ES" sz="1100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iplanit.com.ar</a:t>
            </a:r>
            <a:endParaRPr b="1" sz="110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sz="1100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b="1" lang="es-ES" sz="110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1" sz="110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